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74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где родилась ваша бабушка (дедушка)?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0.65000000000000124</c:v>
                </c:pt>
                <c:pt idx="1">
                  <c:v>0.34000000000000064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историю этого места?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Были ли вы в этом месте?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9EE4-08FD-4879-B5D1-CF768B404E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4EC14-C5DD-4DD8-A2E4-01BB056CA5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2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4EC14-C5DD-4DD8-A2E4-01BB056CA5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C9D6A-6968-4464-89A0-33BCF5B94F02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451089-2F10-49B6-8FC6-752B4508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87220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Историческая </a:t>
            </a:r>
            <a:r>
              <a:rPr lang="ru-RU" i="1" dirty="0" smtClean="0">
                <a:solidFill>
                  <a:schemeClr val="bg1"/>
                </a:solidFill>
              </a:rPr>
              <a:t>деревня Пяльма – малая родина моей </a:t>
            </a:r>
            <a:r>
              <a:rPr lang="ru-RU" i="1" dirty="0" smtClean="0">
                <a:solidFill>
                  <a:schemeClr val="bg1"/>
                </a:solidFill>
              </a:rPr>
              <a:t>бабушки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5796136" y="3571489"/>
            <a:ext cx="3096344" cy="2592288"/>
          </a:xfrm>
        </p:spPr>
        <p:txBody>
          <a:bodyPr>
            <a:noAutofit/>
          </a:bodyPr>
          <a:lstStyle/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Харина Кристина, 10 лет</a:t>
            </a:r>
          </a:p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4 «Б» класса, </a:t>
            </a:r>
          </a:p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«Лицей № 40</a:t>
            </a:r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 </a:t>
            </a:r>
          </a:p>
          <a:p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                               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Харина С. В, мама, </a:t>
            </a:r>
          </a:p>
          <a:p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Медведкова М. В., учитель</a:t>
            </a:r>
            <a:r>
              <a:rPr lang="ru-RU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60848"/>
            <a:ext cx="3024336" cy="3672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47864" y="5929820"/>
            <a:ext cx="342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aseline="0" dirty="0" smtClean="0">
                <a:solidFill>
                  <a:schemeClr val="bg1"/>
                </a:solidFill>
              </a:rPr>
              <a:t>г</a:t>
            </a:r>
            <a:r>
              <a:rPr lang="ru-RU" sz="1400" baseline="0" dirty="0" smtClean="0">
                <a:solidFill>
                  <a:schemeClr val="bg1"/>
                </a:solidFill>
              </a:rPr>
              <a:t>. </a:t>
            </a:r>
            <a:r>
              <a:rPr lang="ru-RU" sz="1400" baseline="0" dirty="0" smtClean="0">
                <a:solidFill>
                  <a:schemeClr val="bg1"/>
                </a:solidFill>
              </a:rPr>
              <a:t>Петрозаводск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2021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020"/>
            <a:ext cx="5194920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Поташев П.А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брат моей бабушки) – 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староста  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д. </a:t>
            </a:r>
            <a:r>
              <a:rPr lang="ru-RU" sz="2400" b="1" dirty="0" smtClean="0">
                <a:solidFill>
                  <a:schemeClr val="bg1"/>
                </a:solidFill>
                <a:latin typeface="Century" pitchFamily="18" charset="0"/>
                <a:cs typeface="Times New Roman" pitchFamily="18" charset="0"/>
              </a:rPr>
              <a:t>Пяльма</a:t>
            </a:r>
            <a:endParaRPr lang="ru-RU" sz="2400" b="1" dirty="0">
              <a:solidFill>
                <a:schemeClr val="bg1"/>
              </a:solidFill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5-11-30-zashchitnik_taygi_potashev_petr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608512" cy="3181097"/>
          </a:xfrm>
        </p:spPr>
      </p:pic>
      <p:pic>
        <p:nvPicPr>
          <p:cNvPr id="6" name="Содержимое 5" descr="-ZwmWdijB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104456" cy="3010644"/>
          </a:xfrm>
        </p:spPr>
      </p:pic>
      <p:sp>
        <p:nvSpPr>
          <p:cNvPr id="7" name="Прямоугольник 6"/>
          <p:cNvSpPr/>
          <p:nvPr/>
        </p:nvSpPr>
        <p:spPr>
          <a:xfrm>
            <a:off x="4427984" y="616530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Община «Пяльма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DiKRoKvT1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672408" cy="1612277"/>
          </a:xfrm>
        </p:spPr>
      </p:pic>
      <p:pic>
        <p:nvPicPr>
          <p:cNvPr id="6" name="Содержимое 4" descr="М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73" y="260648"/>
            <a:ext cx="4546383" cy="2081988"/>
          </a:xfrm>
          <a:prstGeom prst="rect">
            <a:avLst/>
          </a:prstGeom>
        </p:spPr>
      </p:pic>
      <p:pic>
        <p:nvPicPr>
          <p:cNvPr id="7" name="Picture 2" descr="C:\Users\user\Desktop\ia68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592" y="2924944"/>
            <a:ext cx="4896543" cy="3093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6228043"/>
            <a:ext cx="6408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Праздник «Ильин день» в д. Пяльма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673" y="2488252"/>
            <a:ext cx="469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Мост в деревне Пяльма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5730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Музей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Список используемой литературы и интернет – ресурсов:</a:t>
            </a: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Костин, А. Г. . В Римской волости, на жемчужной реке : историческое обозрение деревни Пяльма / Костин Александр Григорьевич. – Пудож, 2018. – 46 с.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Музей-заповедник «Кижи»: 40 лет // Издательство «Скандинавия». Петрозаводск, 2006. – 26 с.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Носители фольклорных традиций (</a:t>
            </a:r>
            <a:r>
              <a:rPr lang="ru-RU" dirty="0" err="1">
                <a:solidFill>
                  <a:schemeClr val="bg1"/>
                </a:solidFill>
              </a:rPr>
              <a:t>Пудожский</a:t>
            </a:r>
            <a:r>
              <a:rPr lang="ru-RU" dirty="0">
                <a:solidFill>
                  <a:schemeClr val="bg1"/>
                </a:solidFill>
              </a:rPr>
              <a:t> район Карелии) / [сост. Т. С. </a:t>
            </a:r>
            <a:r>
              <a:rPr lang="ru-RU" dirty="0" err="1">
                <a:solidFill>
                  <a:schemeClr val="bg1"/>
                </a:solidFill>
              </a:rPr>
              <a:t>Курец</a:t>
            </a:r>
            <a:r>
              <a:rPr lang="ru-RU" dirty="0">
                <a:solidFill>
                  <a:schemeClr val="bg1"/>
                </a:solidFill>
              </a:rPr>
              <a:t>]. – Петрозаводск : </a:t>
            </a:r>
            <a:r>
              <a:rPr lang="ru-RU" dirty="0" err="1">
                <a:solidFill>
                  <a:schemeClr val="bg1"/>
                </a:solidFill>
              </a:rPr>
              <a:t>КарНЦ</a:t>
            </a:r>
            <a:r>
              <a:rPr lang="ru-RU" dirty="0">
                <a:solidFill>
                  <a:schemeClr val="bg1"/>
                </a:solidFill>
              </a:rPr>
              <a:t> РАН, 2003. – 405 с.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Википедия. Пяльма (деревня) [Электронный ресурс]. – Режим доступа:  https://ru.wikipedia.org/wiki/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Деревня Пяльма. Карелия [Электронный ресурс]. – Режим доступа: http://tourism.karelia.ru/useful/villages/derewnia_pjalma.html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Деревня Пяльма и посёлок Пяльма на Онежском озере: музей под открытым небом [Электронный ресурс]. – Режим доступа:  https://anashina.com/pyalma/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Объекты историко-культурного наследия Карелии [Электронный ресурс]. – Режим доступа: http://monuments.karelia.ru/napravlenija-dejatel-nosti/populjarizacija/stat-i-ob-ob-ektah-kul-turnogo-nasledija/pudozhskij-rajon/istoricheskaja-derevnja-pjal-ma/</a:t>
            </a:r>
          </a:p>
        </p:txBody>
      </p:sp>
    </p:spTree>
    <p:extLst>
      <p:ext uri="{BB962C8B-B14F-4D97-AF65-F5344CB8AC3E}">
        <p14:creationId xmlns:p14="http://schemas.microsoft.com/office/powerpoint/2010/main" val="3810954338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HDUxC2Hv4j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45639" y="764704"/>
            <a:ext cx="4042785" cy="468052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184482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Харина Кристина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10 лет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4 «б» класс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МОУ </a:t>
            </a:r>
            <a:r>
              <a:rPr lang="ru-RU" dirty="0">
                <a:solidFill>
                  <a:schemeClr val="bg1"/>
                </a:solidFill>
              </a:rPr>
              <a:t>«Лицей № 40»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Тел.: 89215253450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772816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Спасибо за внимание!</a:t>
            </a:r>
            <a:endParaRPr lang="ru-RU" sz="88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3671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Родословная моей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одословна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08912" cy="56886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604448" cy="76054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Объект исследования: </a:t>
            </a:r>
            <a:r>
              <a:rPr lang="ru-RU" sz="2800" dirty="0" smtClean="0">
                <a:solidFill>
                  <a:schemeClr val="bg1"/>
                </a:solidFill>
              </a:rPr>
              <a:t>деревня </a:t>
            </a:r>
            <a:r>
              <a:rPr lang="ru-RU" sz="2800" dirty="0" smtClean="0">
                <a:solidFill>
                  <a:schemeClr val="bg1"/>
                </a:solidFill>
              </a:rPr>
              <a:t>Пяльма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Предмет исследования: </a:t>
            </a:r>
            <a:r>
              <a:rPr lang="ru-RU" sz="2800" dirty="0" smtClean="0">
                <a:solidFill>
                  <a:schemeClr val="bg1"/>
                </a:solidFill>
              </a:rPr>
              <a:t>история деревни </a:t>
            </a:r>
            <a:r>
              <a:rPr lang="ru-RU" sz="2800" dirty="0" smtClean="0">
                <a:solidFill>
                  <a:schemeClr val="bg1"/>
                </a:solidFill>
              </a:rPr>
              <a:t>Пяльма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Цель исследования: </a:t>
            </a:r>
            <a:r>
              <a:rPr lang="ru-RU" sz="2800" dirty="0" smtClean="0">
                <a:solidFill>
                  <a:schemeClr val="bg1"/>
                </a:solidFill>
              </a:rPr>
              <a:t>изучить прошлое и настоящее деревни </a:t>
            </a:r>
            <a:r>
              <a:rPr lang="ru-RU" sz="2800" dirty="0" smtClean="0">
                <a:solidFill>
                  <a:schemeClr val="bg1"/>
                </a:solidFill>
              </a:rPr>
              <a:t>Пяльма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Гипотеза исследования: </a:t>
            </a:r>
            <a:r>
              <a:rPr lang="ru-RU" sz="2800" dirty="0" smtClean="0">
                <a:solidFill>
                  <a:schemeClr val="bg1"/>
                </a:solidFill>
              </a:rPr>
              <a:t>предполагается, что родной край становится ещё более близким и родным, если знаешь его историю. Без знания прошлого, нет будущего.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539552" y="1052736"/>
          <a:ext cx="37680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</a:t>
            </a:r>
            <a:r>
              <a:rPr lang="ru-RU" sz="3200" dirty="0" smtClean="0">
                <a:solidFill>
                  <a:srgbClr val="00B0F0"/>
                </a:solidFill>
              </a:rPr>
              <a:t>Результаты </a:t>
            </a:r>
            <a:r>
              <a:rPr lang="ru-RU" sz="3200" dirty="0" smtClean="0">
                <a:solidFill>
                  <a:srgbClr val="00B0F0"/>
                </a:solidFill>
              </a:rPr>
              <a:t>анкетирования</a:t>
            </a:r>
            <a:endParaRPr lang="ru-RU" sz="3200" dirty="0">
              <a:solidFill>
                <a:srgbClr val="00B0F0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</p:nvPr>
        </p:nvGraphicFramePr>
        <p:xfrm>
          <a:off x="2195736" y="4149080"/>
          <a:ext cx="3657600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5220071" y="980729"/>
          <a:ext cx="3312369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6206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Поташевы - выходцы из деревни </a:t>
            </a:r>
            <a:r>
              <a:rPr lang="ru-RU" sz="2200" b="1" dirty="0" smtClean="0">
                <a:solidFill>
                  <a:schemeClr val="bg1"/>
                </a:solidFill>
              </a:rPr>
              <a:t>Пяльма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встреч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5072778" cy="3933056"/>
          </a:xfrm>
        </p:spPr>
      </p:pic>
      <p:pic>
        <p:nvPicPr>
          <p:cNvPr id="5" name="Содержимое 4" descr="за столом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7" y="836712"/>
            <a:ext cx="4392489" cy="30243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/>
                </a:solidFill>
              </a:rPr>
              <a:t>История деревни </a:t>
            </a:r>
            <a:r>
              <a:rPr lang="ru-RU" sz="2400" b="1" dirty="0" smtClean="0">
                <a:solidFill>
                  <a:schemeClr val="bg1"/>
                </a:solidFill>
              </a:rPr>
              <a:t>Пяльма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6LMQjpfHqJ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112568" cy="3717032"/>
          </a:xfrm>
        </p:spPr>
      </p:pic>
      <p:pic>
        <p:nvPicPr>
          <p:cNvPr id="6" name="Содержимое 5" descr="yXftww3a3G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052736"/>
            <a:ext cx="5112568" cy="338437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Часовня Ильи Пророка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д.Пяльма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Часовн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8568952" cy="5949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692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Большие северные дома д. </a:t>
            </a:r>
            <a:r>
              <a:rPr lang="ru-RU" sz="2400" b="1" dirty="0" smtClean="0">
                <a:solidFill>
                  <a:schemeClr val="bg1"/>
                </a:solidFill>
              </a:rPr>
              <a:t>Пяльма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пальчиков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960440" cy="3960440"/>
          </a:xfrm>
        </p:spPr>
      </p:pic>
      <p:pic>
        <p:nvPicPr>
          <p:cNvPr id="6" name="Содержимое 5" descr="ERVz7WAXk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908720"/>
            <a:ext cx="3789040" cy="4061048"/>
          </a:xfrm>
        </p:spPr>
      </p:pic>
      <p:sp>
        <p:nvSpPr>
          <p:cNvPr id="7" name="Прямоугольник 6"/>
          <p:cNvSpPr/>
          <p:nvPr/>
        </p:nvSpPr>
        <p:spPr>
          <a:xfrm>
            <a:off x="2596138" y="3244334"/>
            <a:ext cx="3951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/>
          </a:p>
        </p:txBody>
      </p:sp>
      <p:pic>
        <p:nvPicPr>
          <p:cNvPr id="1026" name="Picture 2" descr="C:\Users\user\Desktop\G4Y9Hx5GU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573016"/>
            <a:ext cx="5184576" cy="32849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075240" cy="792088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</a:rPr>
              <a:t>Быт жителей д.Пяльма в 18 </a:t>
            </a:r>
            <a:r>
              <a:rPr lang="ru-RU" sz="2100" b="1" dirty="0" smtClean="0">
                <a:solidFill>
                  <a:schemeClr val="bg1"/>
                </a:solidFill>
              </a:rPr>
              <a:t>веке</a:t>
            </a:r>
            <a:endParaRPr lang="ru-RU" sz="21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ontent_Güney-deniz-kabuğu-armut-asalet-kadın-takı-aaa-10mm-siyah-beyaz-sarı-gri-pembe-kabuk-inci-koly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4104456" cy="4365104"/>
          </a:xfrm>
        </p:spPr>
      </p:pic>
      <p:pic>
        <p:nvPicPr>
          <p:cNvPr id="6" name="Содержимое 5" descr="akim-9731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4392488" cy="35283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2241</TotalTime>
  <Words>356</Words>
  <Application>Microsoft Office PowerPoint</Application>
  <PresentationFormat>Экран (4:3)</PresentationFormat>
  <Paragraphs>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Историческая деревня Пяльма – малая родина моей бабушки</vt:lpstr>
      <vt:lpstr>Родословная моей семьи</vt:lpstr>
      <vt:lpstr>Презентация PowerPoint</vt:lpstr>
      <vt:lpstr>          Результаты анкетирования</vt:lpstr>
      <vt:lpstr>Поташевы - выходцы из деревни Пяльма</vt:lpstr>
      <vt:lpstr> История деревни Пяльма</vt:lpstr>
      <vt:lpstr>Часовня Ильи Пророка в д.Пяльма</vt:lpstr>
      <vt:lpstr>Большие северные дома д. Пяльма</vt:lpstr>
      <vt:lpstr>Быт жителей д.Пяльма в 18 веке</vt:lpstr>
      <vt:lpstr>Поташев П.А. (брат моей бабушки) –  староста  д. Пяльма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Света</cp:lastModifiedBy>
  <cp:revision>75</cp:revision>
  <dcterms:created xsi:type="dcterms:W3CDTF">2019-11-13T10:53:37Z</dcterms:created>
  <dcterms:modified xsi:type="dcterms:W3CDTF">2021-01-29T16:02:20Z</dcterms:modified>
</cp:coreProperties>
</file>